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6"/>
  </p:notesMasterIdLst>
  <p:sldIdLst>
    <p:sldId id="287" r:id="rId2"/>
    <p:sldId id="273" r:id="rId3"/>
    <p:sldId id="269" r:id="rId4"/>
    <p:sldId id="270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99699-63DB-495D-B6EB-946965EC4F9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AA21C-0D49-40EC-9D20-F863A77D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4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AA21C-0D49-40EC-9D20-F863A77DBF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8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3381376"/>
            <a:ext cx="7543800" cy="147002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92068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Title, Franklin Gothic Medium, 32pt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99" y="48514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66" y="743949"/>
            <a:ext cx="1845469" cy="24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1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 baseline="0">
                <a:solidFill>
                  <a:srgbClr val="09206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8601"/>
            <a:ext cx="8229600" cy="4368799"/>
          </a:xfrm>
        </p:spPr>
        <p:txBody>
          <a:bodyPr/>
          <a:lstStyle>
            <a:lvl1pPr marL="342900" indent="-342900">
              <a:buClr>
                <a:srgbClr val="582831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454545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rgbClr val="6C82A7"/>
              </a:buClr>
              <a:buFont typeface="Wingdings" panose="05000000000000000000" pitchFamily="2" charset="2"/>
              <a:buChar char="ü"/>
              <a:defRPr sz="1800">
                <a:solidFill>
                  <a:srgbClr val="454545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2432" y="6288365"/>
            <a:ext cx="67791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6126164"/>
            <a:ext cx="555804" cy="741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91900"/>
            <a:ext cx="457200" cy="609600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457200" y="1193800"/>
            <a:ext cx="822960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339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rgbClr val="051C4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4038600" cy="4368800"/>
          </a:xfrm>
        </p:spPr>
        <p:txBody>
          <a:bodyPr/>
          <a:lstStyle>
            <a:lvl1pPr marL="342900" indent="-342900">
              <a:buClr>
                <a:srgbClr val="582831"/>
              </a:buClr>
              <a:buFont typeface="Arial" panose="020B0604020202020204" pitchFamily="34" charset="0"/>
              <a:buChar char="•"/>
              <a:defRPr sz="2200">
                <a:solidFill>
                  <a:srgbClr val="454545"/>
                </a:solidFill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454545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454545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038600" cy="43688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82831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6126164"/>
            <a:ext cx="555804" cy="7410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91900"/>
            <a:ext cx="457200" cy="60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4C336D-EBA9-50C7-E897-D392F41EFD44}"/>
              </a:ext>
            </a:extLst>
          </p:cNvPr>
          <p:cNvGrpSpPr/>
          <p:nvPr userDrawn="1"/>
        </p:nvGrpSpPr>
        <p:grpSpPr>
          <a:xfrm>
            <a:off x="457200" y="1193800"/>
            <a:ext cx="8229600" cy="0"/>
            <a:chOff x="457200" y="990600"/>
            <a:chExt cx="82296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9CE6FF-DF0A-CEE0-BDE0-85E9336E64B7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1B197-3011-6887-B892-453275EA855C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96308-DA40-CA6B-F6F2-39B24DDA44B0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616D76-979B-236A-893E-52F517D23981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F36A6E-9282-43E8-1E10-C70BF5D1179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90408D-0DB0-8CBD-1D05-4E9108AC34C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EF054D-3DC5-455C-1D58-7592446D714F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5A261-6E2E-FA53-104C-277D1DEC9657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2949F-A91A-38DA-C57A-0D9E557E0FAA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5027EB-CF3A-A284-983F-AFB10C561230}"/>
              </a:ext>
            </a:extLst>
          </p:cNvPr>
          <p:cNvSpPr txBox="1"/>
          <p:nvPr userDrawn="1"/>
        </p:nvSpPr>
        <p:spPr>
          <a:xfrm>
            <a:off x="1182432" y="6288365"/>
            <a:ext cx="67791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5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51C4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6126164"/>
            <a:ext cx="555804" cy="7410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91900"/>
            <a:ext cx="457200" cy="609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2E368C-8BD9-3948-F45D-B1C1D0483385}"/>
              </a:ext>
            </a:extLst>
          </p:cNvPr>
          <p:cNvGrpSpPr/>
          <p:nvPr userDrawn="1"/>
        </p:nvGrpSpPr>
        <p:grpSpPr>
          <a:xfrm>
            <a:off x="457200" y="1193800"/>
            <a:ext cx="8229600" cy="0"/>
            <a:chOff x="457200" y="990600"/>
            <a:chExt cx="82296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FCBDB1-8BB2-6D28-E6A9-4B9672FDDABD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C4928B-B517-CF6A-2422-17F90192DD3B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A539B0-DEA3-0B97-25F6-57161B439896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2816FD-BAB7-8637-A19E-1D4DA94C335B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48E0C-5E90-4E7C-DFEB-A2CC914D3011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181B70-BDEE-E605-DB24-6EB7838902D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F4197C-3D57-B14D-00D8-DFEE5C1BC7A9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AEA9F5-B328-E31B-5BFF-C12388D8F88B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E647F0-F308-E92F-BD0F-A4E0581430D0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57C8DEF-050F-78B7-8D4A-A6221C776BA0}"/>
              </a:ext>
            </a:extLst>
          </p:cNvPr>
          <p:cNvSpPr txBox="1"/>
          <p:nvPr userDrawn="1"/>
        </p:nvSpPr>
        <p:spPr>
          <a:xfrm>
            <a:off x="1182432" y="6288365"/>
            <a:ext cx="67791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3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6126164"/>
            <a:ext cx="555804" cy="741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91900"/>
            <a:ext cx="4572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DCEF0-165B-CDD8-FA67-5EA34221BC3D}"/>
              </a:ext>
            </a:extLst>
          </p:cNvPr>
          <p:cNvSpPr txBox="1"/>
          <p:nvPr userDrawn="1"/>
        </p:nvSpPr>
        <p:spPr>
          <a:xfrm>
            <a:off x="1182432" y="6288365"/>
            <a:ext cx="67791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5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191B9-38D4-4329-8F07-1183FAC2EBFC}"/>
              </a:ext>
            </a:extLst>
          </p:cNvPr>
          <p:cNvSpPr/>
          <p:nvPr userDrawn="1"/>
        </p:nvSpPr>
        <p:spPr>
          <a:xfrm>
            <a:off x="0" y="6126164"/>
            <a:ext cx="9144000" cy="741072"/>
          </a:xfrm>
          <a:prstGeom prst="rect">
            <a:avLst/>
          </a:prstGeom>
          <a:solidFill>
            <a:srgbClr val="58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303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rgbClr val="2834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428A93-E541-FFA3-B484-56DDA1619658}"/>
              </a:ext>
            </a:extLst>
          </p:cNvPr>
          <p:cNvSpPr txBox="1">
            <a:spLocks/>
          </p:cNvSpPr>
          <p:nvPr/>
        </p:nvSpPr>
        <p:spPr>
          <a:xfrm>
            <a:off x="457200" y="5105400"/>
            <a:ext cx="6781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82831"/>
              </a:buClr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45454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45454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82A7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45454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F5368-55F0-83E2-BAA7-8C6035A26E41}"/>
              </a:ext>
            </a:extLst>
          </p:cNvPr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Texas Market</a:t>
            </a:r>
          </a:p>
          <a:p>
            <a:pPr algn="ctr"/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Responsibility</a:t>
            </a:r>
          </a:p>
          <a:p>
            <a:pPr algn="ctr"/>
            <a:br>
              <a:rPr lang="en-US" sz="3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TPR &amp; Absent Sick</a:t>
            </a:r>
          </a:p>
        </p:txBody>
      </p:sp>
    </p:spTree>
    <p:extLst>
      <p:ext uri="{BB962C8B-B14F-4D97-AF65-F5344CB8AC3E}">
        <p14:creationId xmlns:p14="http://schemas.microsoft.com/office/powerpoint/2010/main" val="17761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B2F02-BE08-420B-AA72-5AC30B901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"/>
          <a:stretch/>
        </p:blipFill>
        <p:spPr>
          <a:xfrm>
            <a:off x="609600" y="762000"/>
            <a:ext cx="8153400" cy="5085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644E0-BF8C-AB00-2A3D-F1DAB34F5C67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Counties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3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3FC84-EC48-F701-6C43-A8B2AF56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200"/>
            <a:ext cx="7315200" cy="59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C86CC-E46B-EA07-B20B-FFFF1D475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6" t="2792" b="35388"/>
          <a:stretch/>
        </p:blipFill>
        <p:spPr>
          <a:xfrm>
            <a:off x="391390" y="304800"/>
            <a:ext cx="836121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12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15</Words>
  <Application>Microsoft Office PowerPoint</Application>
  <PresentationFormat>On-screen Show (4:3)</PresentationFormat>
  <Paragraphs>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Franklin Gothic Book</vt:lpstr>
      <vt:lpstr>Franklin Gothic Medium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Health Command – Central  Command Boundaries</dc:title>
  <dc:creator>Sondgeroth, Charles D CIV USARMY MEDCOM CRDAMC (USA)</dc:creator>
  <cp:lastModifiedBy>Sondgeroth, Charles D CIV DHA DARNALL AMC (USA)</cp:lastModifiedBy>
  <cp:revision>5</cp:revision>
  <dcterms:created xsi:type="dcterms:W3CDTF">2022-07-26T20:29:29Z</dcterms:created>
  <dcterms:modified xsi:type="dcterms:W3CDTF">2024-04-29T19:36:17Z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2016-11-10T00:00:00Z</vt:filetime>
  </property>
  <property fmtid="{D5CDD505-2E9C-101B-9397-08002B2CF9AE}" pid="3" name="LastSaved">
    <vt:filetime>2022-07-26T00:00:00Z</vt:filetime>
  </property>
</Properties>
</file>